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03" r:id="rId3"/>
    <p:sldId id="304" r:id="rId4"/>
    <p:sldId id="267" r:id="rId5"/>
    <p:sldId id="262" r:id="rId6"/>
    <p:sldId id="261" r:id="rId7"/>
    <p:sldId id="305" r:id="rId8"/>
    <p:sldId id="263" r:id="rId9"/>
    <p:sldId id="265" r:id="rId10"/>
    <p:sldId id="270" r:id="rId11"/>
    <p:sldId id="271" r:id="rId12"/>
    <p:sldId id="272" r:id="rId13"/>
    <p:sldId id="274" r:id="rId14"/>
    <p:sldId id="281" r:id="rId15"/>
    <p:sldId id="276" r:id="rId16"/>
    <p:sldId id="283" r:id="rId17"/>
    <p:sldId id="277" r:id="rId18"/>
    <p:sldId id="278" r:id="rId19"/>
    <p:sldId id="279" r:id="rId20"/>
    <p:sldId id="280" r:id="rId21"/>
    <p:sldId id="285" r:id="rId22"/>
    <p:sldId id="284" r:id="rId23"/>
    <p:sldId id="286" r:id="rId24"/>
    <p:sldId id="287" r:id="rId25"/>
    <p:sldId id="289" r:id="rId26"/>
    <p:sldId id="292" r:id="rId27"/>
    <p:sldId id="290" r:id="rId28"/>
    <p:sldId id="294" r:id="rId29"/>
    <p:sldId id="295" r:id="rId30"/>
    <p:sldId id="296" r:id="rId31"/>
    <p:sldId id="297" r:id="rId32"/>
    <p:sldId id="299" r:id="rId33"/>
    <p:sldId id="298" r:id="rId34"/>
    <p:sldId id="301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F7CDE3-7EAE-8049-A4BC-3C6B187A137A}">
          <p14:sldIdLst>
            <p14:sldId id="256"/>
            <p14:sldId id="303"/>
            <p14:sldId id="304"/>
            <p14:sldId id="267"/>
            <p14:sldId id="262"/>
            <p14:sldId id="261"/>
            <p14:sldId id="305"/>
            <p14:sldId id="263"/>
            <p14:sldId id="265"/>
            <p14:sldId id="270"/>
            <p14:sldId id="271"/>
            <p14:sldId id="272"/>
            <p14:sldId id="274"/>
            <p14:sldId id="281"/>
            <p14:sldId id="276"/>
            <p14:sldId id="283"/>
            <p14:sldId id="277"/>
            <p14:sldId id="278"/>
            <p14:sldId id="279"/>
            <p14:sldId id="280"/>
            <p14:sldId id="285"/>
            <p14:sldId id="284"/>
            <p14:sldId id="286"/>
            <p14:sldId id="287"/>
            <p14:sldId id="289"/>
            <p14:sldId id="292"/>
            <p14:sldId id="290"/>
            <p14:sldId id="294"/>
            <p14:sldId id="295"/>
            <p14:sldId id="296"/>
            <p14:sldId id="297"/>
            <p14:sldId id="299"/>
            <p14:sldId id="298"/>
            <p14:sldId id="30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5" d="100"/>
          <a:sy n="95" d="100"/>
        </p:scale>
        <p:origin x="-1288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D13B8-8F55-3E4B-83F6-AF687888A066}" type="datetimeFigureOut">
              <a:rPr lang="en-US" smtClean="0"/>
              <a:t>5/21/14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C2D3C-5FFF-BB44-BAF8-99F1E4F1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2D3C-5FFF-BB44-BAF8-99F1E4F158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8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2D3C-5FFF-BB44-BAF8-99F1E4F158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47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2D3C-5FFF-BB44-BAF8-99F1E4F158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6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6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8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81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6" y="2961461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2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1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2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2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4" y="1321670"/>
            <a:ext cx="3703911" cy="5202979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2" y="2547939"/>
            <a:ext cx="3951755" cy="3700463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1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401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4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1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401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4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5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5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90" y="1183342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5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2" y="1837496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81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8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70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9"/>
            <a:ext cx="932371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31" y="78645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8" y="411411"/>
            <a:ext cx="552098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6"/>
            <a:ext cx="528238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3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6" y="836686"/>
            <a:ext cx="3923711" cy="2804659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5" y="1817250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4" y="-445315"/>
            <a:ext cx="2008190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5" y="5303004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802" y="-981634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2" y="2202344"/>
            <a:ext cx="699134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4" y="3357642"/>
            <a:ext cx="379175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5" y="3389653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5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9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9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5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1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1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5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6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6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8262-89CA-8547-BE6E-DB9CD7937A10}" type="datetimeFigureOut">
              <a:rPr lang="en-US" smtClean="0"/>
              <a:t>5/21/14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2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91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E17C8262-89CA-8547-BE6E-DB9CD7937A10}" type="datetimeFigureOut">
              <a:rPr lang="en-US" smtClean="0"/>
              <a:t>5/21/14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2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3" y="605491"/>
            <a:ext cx="1385887" cy="2327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5FC9D99-2DB1-894F-9463-11A5B6998944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LANDLORD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mobile game made by Group 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65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nspired by a game on paper</a:t>
            </a:r>
          </a:p>
          <a:p>
            <a:r>
              <a:rPr lang="en-US" dirty="0"/>
              <a:t>a</a:t>
            </a:r>
            <a:r>
              <a:rPr lang="en-US" dirty="0" smtClean="0"/>
              <a:t> board game</a:t>
            </a:r>
          </a:p>
          <a:p>
            <a:r>
              <a:rPr lang="en-US" dirty="0" smtClean="0"/>
              <a:t>2-player</a:t>
            </a:r>
          </a:p>
          <a:p>
            <a:r>
              <a:rPr lang="en-US" dirty="0" smtClean="0"/>
              <a:t>FUN and COOL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4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t</a:t>
            </a:r>
            <a:r>
              <a:rPr lang="en-US" dirty="0" smtClean="0">
                <a:effectLst/>
              </a:rPr>
              <a:t>wo </a:t>
            </a:r>
            <a:r>
              <a:rPr lang="en-US" dirty="0">
                <a:effectLst/>
              </a:rPr>
              <a:t>players compete with each </a:t>
            </a:r>
            <a:r>
              <a:rPr lang="en-US" dirty="0" smtClean="0">
                <a:effectLst/>
              </a:rPr>
              <a:t>other</a:t>
            </a:r>
          </a:p>
          <a:p>
            <a:r>
              <a:rPr lang="en-US" dirty="0">
                <a:effectLst/>
              </a:rPr>
              <a:t>b</a:t>
            </a:r>
            <a:r>
              <a:rPr lang="en-US" dirty="0" smtClean="0">
                <a:effectLst/>
              </a:rPr>
              <a:t>uild </a:t>
            </a:r>
            <a:r>
              <a:rPr lang="en-US" dirty="0">
                <a:effectLst/>
              </a:rPr>
              <a:t>houses and occupy the </a:t>
            </a:r>
            <a:r>
              <a:rPr lang="en-US" dirty="0" smtClean="0">
                <a:effectLst/>
              </a:rPr>
              <a:t>islands</a:t>
            </a:r>
          </a:p>
          <a:p>
            <a:r>
              <a:rPr lang="en-US" dirty="0">
                <a:effectLst/>
              </a:rPr>
              <a:t>tree mode, axes, </a:t>
            </a:r>
            <a:r>
              <a:rPr lang="en-US" dirty="0" smtClean="0">
                <a:effectLst/>
              </a:rPr>
              <a:t>…</a:t>
            </a:r>
            <a:endParaRPr lang="en-US" dirty="0"/>
          </a:p>
          <a:p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https://github.com/tranvictor/landlord/ wiki </a:t>
            </a:r>
            <a:endParaRPr lang="en-US" dirty="0"/>
          </a:p>
          <a:p>
            <a:endParaRPr lang="en-US" dirty="0"/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43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touch on tiles</a:t>
            </a:r>
            <a:r>
              <a:rPr lang="en-US" dirty="0" smtClean="0">
                <a:effectLst/>
              </a:rPr>
              <a:t>!</a:t>
            </a:r>
            <a:endParaRPr lang="en-US" dirty="0"/>
          </a:p>
          <a:p>
            <a:r>
              <a:rPr lang="en-US" dirty="0">
                <a:effectLst/>
              </a:rPr>
              <a:t>choose the edge to put </a:t>
            </a:r>
            <a:r>
              <a:rPr lang="en-US" dirty="0" smtClean="0">
                <a:effectLst/>
              </a:rPr>
              <a:t>fence</a:t>
            </a:r>
          </a:p>
          <a:p>
            <a:r>
              <a:rPr lang="en-US" dirty="0" smtClean="0">
                <a:effectLst/>
              </a:rPr>
              <a:t>special </a:t>
            </a:r>
            <a:r>
              <a:rPr lang="en-US" dirty="0">
                <a:effectLst/>
              </a:rPr>
              <a:t>tiles with hidden axe, tree, stone ! </a:t>
            </a:r>
            <a:endParaRPr lang="en-US" dirty="0"/>
          </a:p>
          <a:p>
            <a:pPr lvl="1"/>
            <a:r>
              <a:rPr lang="en-US" dirty="0">
                <a:effectLst/>
              </a:rPr>
              <a:t>collect </a:t>
            </a:r>
            <a:r>
              <a:rPr lang="en-US" dirty="0" smtClean="0">
                <a:effectLst/>
              </a:rPr>
              <a:t>axes</a:t>
            </a:r>
          </a:p>
          <a:p>
            <a:pPr lvl="1"/>
            <a:r>
              <a:rPr lang="en-US" dirty="0" smtClean="0">
                <a:effectLst/>
              </a:rPr>
              <a:t>use </a:t>
            </a:r>
            <a:r>
              <a:rPr lang="en-US" dirty="0">
                <a:effectLst/>
              </a:rPr>
              <a:t>axe to cut trees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41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COCOS2D-X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" b="-11"/>
          <a:stretch>
            <a:fillRect/>
          </a:stretch>
        </p:blipFill>
        <p:spPr>
          <a:xfrm rot="21068552">
            <a:off x="471488" y="968375"/>
            <a:ext cx="6989762" cy="2330450"/>
          </a:xfr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awesome framework for </a:t>
            </a:r>
            <a:r>
              <a:rPr lang="en-US" dirty="0" smtClean="0"/>
              <a:t>making cross platform mobile </a:t>
            </a:r>
            <a:r>
              <a:rPr lang="en-US" dirty="0"/>
              <a:t>games </a:t>
            </a:r>
          </a:p>
        </p:txBody>
      </p:sp>
    </p:spTree>
    <p:extLst>
      <p:ext uri="{BB962C8B-B14F-4D97-AF65-F5344CB8AC3E}">
        <p14:creationId xmlns:p14="http://schemas.microsoft.com/office/powerpoint/2010/main" val="159952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pivotaltracker.com</a:t>
            </a:r>
            <a:r>
              <a:rPr lang="en-US" dirty="0"/>
              <a:t>/s/projects/1031608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1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PIVOTALTRACKER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creenshot 2014-05-19 17.30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77" y="1183342"/>
            <a:ext cx="5156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21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github.com</a:t>
            </a:r>
            <a:r>
              <a:rPr lang="en-US" dirty="0"/>
              <a:t>/tranvictor/</a:t>
            </a:r>
            <a:r>
              <a:rPr lang="en-US" dirty="0" smtClean="0"/>
              <a:t>landlord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REVISION CONTROL AND SOURCE CODE MANAGEMENT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093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GITHUB REPO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6 06.22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1" y="1344168"/>
            <a:ext cx="6221557" cy="48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51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BUG TRACKING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shot 2014-05-21 22.48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4" y="1697796"/>
            <a:ext cx="6157111" cy="417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4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GIT WORKFLOW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9 17.3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90" y="1399461"/>
            <a:ext cx="6109403" cy="472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64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Nguyen Van Giap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Hoang Ha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c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45" y="3670970"/>
            <a:ext cx="1742574" cy="2747087"/>
          </a:xfrm>
          <a:prstGeom prst="rect">
            <a:avLst/>
          </a:prstGeom>
        </p:spPr>
      </p:pic>
      <p:pic>
        <p:nvPicPr>
          <p:cNvPr id="8" name="Picture 7" descr="c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4" y="3670970"/>
            <a:ext cx="1510637" cy="274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8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shot 2014-05-19 17.40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1892875"/>
            <a:ext cx="6077642" cy="391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1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Test-driven development (TDD)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SOFTWARE DEVELOPMENT PROCESS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0265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SENTESTINGKIT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shot 2014-05-19 17.5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36" y="1183342"/>
            <a:ext cx="5920768" cy="53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5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COCOA TOUCH UNIT TESTING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4-25 00.02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9" y="1626943"/>
            <a:ext cx="6104871" cy="41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28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90" y="1209256"/>
            <a:ext cx="6104871" cy="521745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4-25 00.04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9" y="1295147"/>
            <a:ext cx="5986874" cy="2281896"/>
          </a:xfrm>
          <a:prstGeom prst="rect">
            <a:avLst/>
          </a:prstGeom>
        </p:spPr>
      </p:pic>
      <p:pic>
        <p:nvPicPr>
          <p:cNvPr id="5" name="Picture 4" descr="tes_coverage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9" y="3577046"/>
            <a:ext cx="5986874" cy="26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6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LLVM 3.4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SOURCE CODE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5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LLVM 3.4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8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7" y="1312287"/>
            <a:ext cx="3162300" cy="4813300"/>
          </a:xfrm>
          <a:prstGeom prst="rect">
            <a:avLst/>
          </a:prstGeom>
        </p:spPr>
      </p:pic>
      <p:pic>
        <p:nvPicPr>
          <p:cNvPr id="7" name="Picture 6" descr="Screenshot 2014-05-16 06.18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82" y="3275045"/>
            <a:ext cx="4149579" cy="2850542"/>
          </a:xfrm>
          <a:prstGeom prst="rect">
            <a:avLst/>
          </a:prstGeom>
        </p:spPr>
      </p:pic>
      <p:pic>
        <p:nvPicPr>
          <p:cNvPr id="6" name="Picture 5" descr="Screenshot 2014-05-16 06.17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82" y="1312285"/>
            <a:ext cx="4149579" cy="242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07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Unified Modeling Language (UML)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SYSTEM'S ARCHITECTURAL BLUEPRINTS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01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sz="4000" dirty="0" smtClean="0"/>
              <a:t>ACTIVITY DIAGRAM</a:t>
            </a:r>
            <a:endParaRPr lang="en-US" sz="4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4-05-16 06.15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9" y="1183342"/>
            <a:ext cx="5367101" cy="521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sz="3600" dirty="0" smtClean="0"/>
              <a:t>SEQUENCE DIAGRAM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5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2" y="2566738"/>
            <a:ext cx="6155316" cy="249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0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 Anh Tuan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Truong Quoc Tuan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41" y="3626922"/>
            <a:ext cx="1701465" cy="2787247"/>
          </a:xfrm>
          <a:prstGeom prst="rect">
            <a:avLst/>
          </a:prstGeom>
        </p:spPr>
      </p:pic>
      <p:pic>
        <p:nvPicPr>
          <p:cNvPr id="9" name="Picture 8" descr="c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35" y="2401629"/>
            <a:ext cx="3623929" cy="52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5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sz="3600" dirty="0" smtClean="0"/>
              <a:t>USER CASE DIAGRAM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6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2" y="1764631"/>
            <a:ext cx="6179075" cy="41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6 06.15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56" y="1153958"/>
            <a:ext cx="5186947" cy="524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2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V0.1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11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2014-05-19 18.11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90" y="2031354"/>
            <a:ext cx="6104871" cy="341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6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854155" y="2574181"/>
            <a:ext cx="7622161" cy="16795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THANK YOU FOR YOUR LISTENING!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54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version of landlord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8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OS Simulator Screen shot May 19, 2014, 4.39.36 PM.pn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r="177"/>
          <a:stretch/>
        </p:blipFill>
        <p:spPr>
          <a:xfrm rot="21338992">
            <a:off x="3032012" y="661953"/>
            <a:ext cx="5616298" cy="3178754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 descr="iOS Simulator Screen shot May 19, 2014, 4.39.32 PM.png"/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" r="859"/>
          <a:stretch/>
        </p:blipFill>
        <p:spPr>
          <a:xfrm rot="153739">
            <a:off x="530722" y="3201115"/>
            <a:ext cx="5578081" cy="3179762"/>
          </a:xfrm>
        </p:spPr>
      </p:pic>
    </p:spTree>
    <p:extLst>
      <p:ext uri="{BB962C8B-B14F-4D97-AF65-F5344CB8AC3E}">
        <p14:creationId xmlns:p14="http://schemas.microsoft.com/office/powerpoint/2010/main" val="364719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2" y="669274"/>
            <a:ext cx="5616297" cy="3164111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9" y="3209365"/>
            <a:ext cx="5612090" cy="3161741"/>
          </a:xfrm>
        </p:spPr>
      </p:pic>
    </p:spTree>
    <p:extLst>
      <p:ext uri="{BB962C8B-B14F-4D97-AF65-F5344CB8AC3E}">
        <p14:creationId xmlns:p14="http://schemas.microsoft.com/office/powerpoint/2010/main" val="131182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2" y="669274"/>
            <a:ext cx="5616297" cy="3164110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9" y="3209365"/>
            <a:ext cx="5612090" cy="3161740"/>
          </a:xfrm>
        </p:spPr>
      </p:pic>
    </p:spTree>
    <p:extLst>
      <p:ext uri="{BB962C8B-B14F-4D97-AF65-F5344CB8AC3E}">
        <p14:creationId xmlns:p14="http://schemas.microsoft.com/office/powerpoint/2010/main" val="3399090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5" y="669274"/>
            <a:ext cx="5616297" cy="3164110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6" y="3209365"/>
            <a:ext cx="5612090" cy="3161740"/>
          </a:xfrm>
        </p:spPr>
      </p:pic>
    </p:spTree>
    <p:extLst>
      <p:ext uri="{BB962C8B-B14F-4D97-AF65-F5344CB8AC3E}">
        <p14:creationId xmlns:p14="http://schemas.microsoft.com/office/powerpoint/2010/main" val="73080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992">
            <a:off x="3032015" y="669274"/>
            <a:ext cx="5616297" cy="3164110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39">
            <a:off x="496726" y="3209367"/>
            <a:ext cx="5612090" cy="3161740"/>
          </a:xfrm>
        </p:spPr>
      </p:pic>
    </p:spTree>
    <p:extLst>
      <p:ext uri="{BB962C8B-B14F-4D97-AF65-F5344CB8AC3E}">
        <p14:creationId xmlns:p14="http://schemas.microsoft.com/office/powerpoint/2010/main" val="93432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ky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284</TotalTime>
  <Words>200</Words>
  <Application>Microsoft Macintosh PowerPoint</Application>
  <PresentationFormat>On-screen Show (4:3)</PresentationFormat>
  <Paragraphs>59</Paragraphs>
  <Slides>34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Sky</vt:lpstr>
      <vt:lpstr>LANDLORD</vt:lpstr>
      <vt:lpstr>MEMBERS</vt:lpstr>
      <vt:lpstr>MEMBERS</vt:lpstr>
      <vt:lpstr>GAME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</vt:lpstr>
      <vt:lpstr>GAMEPLAY</vt:lpstr>
      <vt:lpstr>CONTROL</vt:lpstr>
      <vt:lpstr>COCOS2D-X</vt:lpstr>
      <vt:lpstr>PROJECT MANAGEMENT</vt:lpstr>
      <vt:lpstr>PIVOTALTRACKER</vt:lpstr>
      <vt:lpstr>REVISION CONTROL AND SOURCE CODE MANAGEMENT</vt:lpstr>
      <vt:lpstr>GITHUB REPO</vt:lpstr>
      <vt:lpstr>BUG TRACKING</vt:lpstr>
      <vt:lpstr>GIT WORKFLOW</vt:lpstr>
      <vt:lpstr>STATISTICS</vt:lpstr>
      <vt:lpstr>SOFTWARE DEVELOPMENT PROCESS</vt:lpstr>
      <vt:lpstr>SENTESTINGKIT</vt:lpstr>
      <vt:lpstr>COCOA TOUCH UNIT TESTING</vt:lpstr>
      <vt:lpstr>TEST COVERAGE</vt:lpstr>
      <vt:lpstr>STATIC SOURCE CODE ANALYSIS</vt:lpstr>
      <vt:lpstr>LLVM 3.4</vt:lpstr>
      <vt:lpstr>SYSTEM'S ARCHITECTURAL BLUEPRINTS</vt:lpstr>
      <vt:lpstr>ACTIVITY DIAGRAM</vt:lpstr>
      <vt:lpstr>SEQUENCE DIAGRAM</vt:lpstr>
      <vt:lpstr>USER CASE DIAGRAM</vt:lpstr>
      <vt:lpstr>CLASS DIAGRAM</vt:lpstr>
      <vt:lpstr>RELEASE</vt:lpstr>
      <vt:lpstr>v0.1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LANDLORD</dc:title>
  <dc:creator>Johson Baby</dc:creator>
  <cp:lastModifiedBy>Johson Baby</cp:lastModifiedBy>
  <cp:revision>15</cp:revision>
  <dcterms:created xsi:type="dcterms:W3CDTF">2014-05-19T09:48:52Z</dcterms:created>
  <dcterms:modified xsi:type="dcterms:W3CDTF">2014-05-21T16:03:44Z</dcterms:modified>
</cp:coreProperties>
</file>